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24"/>
  </p:handoutMasterIdLst>
  <p:sldIdLst>
    <p:sldId id="358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77" r:id="rId13"/>
    <p:sldId id="378" r:id="rId14"/>
    <p:sldId id="379" r:id="rId15"/>
    <p:sldId id="380" r:id="rId16"/>
    <p:sldId id="381" r:id="rId17"/>
    <p:sldId id="382" r:id="rId18"/>
    <p:sldId id="386" r:id="rId19"/>
    <p:sldId id="387" r:id="rId20"/>
    <p:sldId id="388" r:id="rId21"/>
    <p:sldId id="389" r:id="rId22"/>
    <p:sldId id="371" r:id="rId2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A9"/>
    <a:srgbClr val="FF3399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60"/>
  </p:normalViewPr>
  <p:slideViewPr>
    <p:cSldViewPr>
      <p:cViewPr varScale="1">
        <p:scale>
          <a:sx n="114" d="100"/>
          <a:sy n="114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F2BC7-B143-44C0-B4AA-BA1FAE508823}" type="datetimeFigureOut">
              <a:rPr lang="th-TH" smtClean="0"/>
              <a:t>29/11/60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25286-EC2F-4CE4-96B5-6614BD23A4E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612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3000">
              <a:schemeClr val="accent3">
                <a:lumMod val="20000"/>
                <a:lumOff val="80000"/>
              </a:schemeClr>
            </a:gs>
            <a:gs pos="93000">
              <a:schemeClr val="accent3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FE330-4606-4B3D-812D-1E83309A87AC}" type="datetimeFigureOut">
              <a:rPr lang="th-TH" smtClean="0"/>
              <a:pPr/>
              <a:t>29/11/60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4BDCB-601E-45CA-9BCB-5263EAA5284D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5.wdp"/><Relationship Id="rId4" Type="http://schemas.openxmlformats.org/officeDocument/2006/relationships/image" Target="../media/image49.jpe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8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microsoft.com/office/2007/relationships/hdphoto" Target="../media/hdphoto10.wdp"/><Relationship Id="rId4" Type="http://schemas.openxmlformats.org/officeDocument/2006/relationships/image" Target="../media/image59.jpe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0479"/>
            <a:ext cx="7772400" cy="147002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did last few years?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Thai Culture Class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7042" name="Picture 2" descr="https://scontent-a-sin.xx.fbcdn.net/hphotos-ash3/t31.0-8/1275855_10151614464760178_590602462_o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285852" y="1675277"/>
            <a:ext cx="6624577" cy="4968433"/>
          </a:xfrm>
          <a:prstGeom prst="snip2DiagRect">
            <a:avLst>
              <a:gd name="adj1" fmla="val 0"/>
              <a:gd name="adj2" fmla="val 8409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20" name="Picture 8" descr="http://www.wikalenda.com/images/travel/entertainment/siam_niramit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10919">
            <a:off x="651158" y="4344740"/>
            <a:ext cx="3588401" cy="2179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5722" name="Picture 10" descr="http://www.mangosteen-phuket.com/images/activities/Siam-Niramit-Phuket-Sh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7020272" cy="2435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Siam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Niramit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146" name="Picture 2" descr="https://fbcdn-sphotos-c-a.akamaihd.net/hphotos-ak-prn2/t31.0-8/1401176_545504592211094_242161885_o.jp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 rot="201001">
            <a:off x="4643438" y="3643314"/>
            <a:ext cx="3895677" cy="292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Ratchaburi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Culture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D:\CU-MHMK 2014 (Amm)\Tao Hong Tai [Ratchaburi]\Final Post\IMG_6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4" y="1582300"/>
            <a:ext cx="4286468" cy="3214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7" name="Picture 3" descr="D:\CU-MHMK 2014 (Amm)\Tao Hong Tai [Ratchaburi]\Final Post\IMG_6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2" y="4875546"/>
            <a:ext cx="2295740" cy="172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1" name="Picture 2" descr="D:\CU-MHMK 2014 (Amm)\Tao Hong Tai [Ratchaburi]\Final Post\IMG_6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977" y="1582300"/>
            <a:ext cx="230425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U-MHMK 2014 (Amm)\Tao Hong Tai [Ratchaburi]\Final Post\IMG_643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9197"/>
            <a:ext cx="1290970" cy="172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CU-MHMK 2014 (Amm)\Tao Hong Tai [Ratchaburi]\Final Post\IMG_64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74" y="4869195"/>
            <a:ext cx="1296118" cy="17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CU-MHMK 2014 (Amm)\Tao Hong Tai [Ratchaburi]\Final Post\IMG_64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9024"/>
            <a:ext cx="4344436" cy="325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Ratchaburi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Culture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9512" y="1700808"/>
            <a:ext cx="8700967" cy="4896544"/>
            <a:chOff x="179512" y="1556792"/>
            <a:chExt cx="9212788" cy="5184576"/>
          </a:xfrm>
        </p:grpSpPr>
        <p:pic>
          <p:nvPicPr>
            <p:cNvPr id="2054" name="Picture 6" descr="D:\CU-MHMK 2014 (Amm)\Tao Hong Tai [Ratchaburi]\Final Post\IMG_649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556792"/>
              <a:ext cx="2808312" cy="374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D:\CU-MHMK 2014 (Amm)\Tao Hong Tai [Ratchaburi]\Final Post\IMG_646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100" y="4221086"/>
              <a:ext cx="3360376" cy="252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CU-MHMK 2014 (Amm)\MHMK\20140816_1445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100" y="1556792"/>
              <a:ext cx="3360376" cy="2520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D:\CU-MHMK 2014 (Amm)\MHMK\20140816_14442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r="37036"/>
            <a:stretch/>
          </p:blipFill>
          <p:spPr bwMode="auto">
            <a:xfrm>
              <a:off x="6583988" y="2990790"/>
              <a:ext cx="2808312" cy="374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fbcdn-sphotos-h-a.akamaihd.net/hphotos-ak-xap1/v/t1.0-9/10439379_10152410101945178_955901658782286582_n.jpg?oh=a2ef45a8b2b147b5dbbc513b06a042a3&amp;oe=557B51F9&amp;__gda__=1438367168_27a0bdefa354cd34fe50b6a9e9effd6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1" b="13102"/>
          <a:stretch/>
        </p:blipFill>
        <p:spPr bwMode="auto">
          <a:xfrm>
            <a:off x="179511" y="5344770"/>
            <a:ext cx="2652295" cy="12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Loy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Krathong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Festival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817" y="1735298"/>
            <a:ext cx="8813671" cy="4718038"/>
            <a:chOff x="150817" y="1556792"/>
            <a:chExt cx="8885679" cy="4756585"/>
          </a:xfrm>
        </p:grpSpPr>
        <p:grpSp>
          <p:nvGrpSpPr>
            <p:cNvPr id="3" name="Group 2"/>
            <p:cNvGrpSpPr/>
            <p:nvPr/>
          </p:nvGrpSpPr>
          <p:grpSpPr>
            <a:xfrm>
              <a:off x="150817" y="1556792"/>
              <a:ext cx="8885679" cy="1413199"/>
              <a:chOff x="554513" y="1633724"/>
              <a:chExt cx="11572849" cy="1840572"/>
            </a:xfrm>
          </p:grpSpPr>
          <p:pic>
            <p:nvPicPr>
              <p:cNvPr id="4098" name="Picture 2" descr="D:\CU-MHMK 2014 (Amm)\MHMK\20141105_183828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04"/>
              <a:stretch/>
            </p:blipFill>
            <p:spPr bwMode="auto">
              <a:xfrm>
                <a:off x="554513" y="1633725"/>
                <a:ext cx="7860323" cy="1840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9" name="Picture 3" descr="D:\CU-MHMK 2014 (Amm)\MHMK\20141105_205722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04"/>
              <a:stretch/>
            </p:blipFill>
            <p:spPr bwMode="auto">
              <a:xfrm>
                <a:off x="8469762" y="1633724"/>
                <a:ext cx="3657600" cy="1840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50817" y="3000946"/>
              <a:ext cx="8885679" cy="3312431"/>
              <a:chOff x="150817" y="3000947"/>
              <a:chExt cx="7358703" cy="2743200"/>
            </a:xfrm>
          </p:grpSpPr>
          <p:pic>
            <p:nvPicPr>
              <p:cNvPr id="4100" name="Picture 4" descr="D:\CU-MHMK 2014 (Amm)\MHMK\20141106_19243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817" y="3000947"/>
                <a:ext cx="3657600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1" name="Picture 5" descr="D:\CU-MHMK 2014 (Amm)\MHMK\20141106_192437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3000947"/>
                <a:ext cx="3657600" cy="274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133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Sukhothai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195" name="Picture 3" descr="D:\CU-MHMK 2014 (Amm)\MHMK\20141107_122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4" y="1584242"/>
            <a:ext cx="3651820" cy="48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1520" y="1584242"/>
            <a:ext cx="4770691" cy="4869094"/>
            <a:chOff x="-108520" y="1556792"/>
            <a:chExt cx="5092652" cy="5197696"/>
          </a:xfrm>
        </p:grpSpPr>
        <p:pic>
          <p:nvPicPr>
            <p:cNvPr id="8194" name="Picture 2" descr="D:\CU-MHMK 2014 (Amm)\MHMK\20141106_12111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732" y="1556792"/>
              <a:ext cx="20574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D:\CU-MHMK 2014 (Amm)\MHMK\20141107_10441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2132856"/>
              <a:ext cx="2889515" cy="2167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D:\CU-MHMK 2014 (Amm)\MHMK\20141107_111048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41"/>
            <a:stretch/>
          </p:blipFill>
          <p:spPr bwMode="auto">
            <a:xfrm>
              <a:off x="1602042" y="4437112"/>
              <a:ext cx="3382090" cy="231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64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Coral Reef Planting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7504" y="4508381"/>
            <a:ext cx="8892480" cy="2160979"/>
            <a:chOff x="251520" y="3919685"/>
            <a:chExt cx="9333909" cy="2268252"/>
          </a:xfrm>
        </p:grpSpPr>
        <p:pic>
          <p:nvPicPr>
            <p:cNvPr id="5122" name="Picture 2" descr="D:\CU-MHMK 2014 (Amm)\MHMK\20141122_10075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919685"/>
              <a:ext cx="3024336" cy="226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D:\CU-MHMK 2014 (Amm)\MHMK\20141122_10092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919685"/>
              <a:ext cx="3024336" cy="226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D:\CU-MHMK 2014 (Amm)\MHMK\20141122_10070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3929859"/>
              <a:ext cx="2997205" cy="2247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5" name="Picture 5" descr="D:\CU-MHMK 2014 (Amm)\MHMK\20141122_095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CU-MHMK 2014 (Amm)\MHMK\20141122_0854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29" y="1628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Coral Reef Planting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147" name="Picture 3" descr="D:\CU-MHMK 2014 (Amm)\MHMK\20141122_101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768752" cy="5076564"/>
          </a:xfrm>
          <a:prstGeom prst="snip2DiagRect">
            <a:avLst>
              <a:gd name="adj1" fmla="val 0"/>
              <a:gd name="adj2" fmla="val 7971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825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Farewell Party: Dinner on the Cruise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44" name="Picture 4" descr="D:\CU-MHMK 2014 (Amm)\MHMK\20141201_193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2" y="1409583"/>
            <a:ext cx="3545295" cy="26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CU-MHMK 2014 (Amm)\MHMK\20141201_1934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8" y="3753671"/>
            <a:ext cx="3792418" cy="284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CU-MHMK 2014 (Amm)\MHMK\20141201_201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63" y="1413033"/>
            <a:ext cx="2987215" cy="224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CU-MHMK 2014 (Amm)\MHMK\20141201_2032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63" y="4134952"/>
            <a:ext cx="1847274" cy="246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5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Farewell Party: Dinner on the Cruise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 descr="https://fbcdn-sphotos-d-a.akamaihd.net/hphotos-ak-xpa1/v/t1.0-9/10418222_10152422225635178_864695712603266589_n.jpg?oh=c26d6adf1a3ff2a4d625a4e272b9c533&amp;oe=55885F86&amp;__gda__=1438127084_f7e3833f4b6c28591ca6d092e172275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91" y="1556792"/>
            <a:ext cx="6518569" cy="4888928"/>
          </a:xfrm>
          <a:prstGeom prst="snip2DiagRect">
            <a:avLst>
              <a:gd name="adj1" fmla="val 0"/>
              <a:gd name="adj2" fmla="val 10225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750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The Orientation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5" descr="IMG_4505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714348" y="4214818"/>
            <a:ext cx="3779309" cy="2519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G_4520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624168" y="4214818"/>
            <a:ext cx="3779309" cy="2519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IMG_4524.jpg"/>
          <p:cNvPicPr>
            <a:picLocks noChangeAspect="1"/>
          </p:cNvPicPr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714348" y="1571612"/>
            <a:ext cx="3779309" cy="2519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MG_4515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4624167" y="1571612"/>
            <a:ext cx="3792651" cy="252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Farewell Party: Dinner on the Cruise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3" name="Group 12"/>
          <p:cNvGrpSpPr/>
          <p:nvPr/>
        </p:nvGrpSpPr>
        <p:grpSpPr>
          <a:xfrm>
            <a:off x="785786" y="1428736"/>
            <a:ext cx="7572428" cy="5158391"/>
            <a:chOff x="-26183" y="1500174"/>
            <a:chExt cx="8885829" cy="6053085"/>
          </a:xfrm>
        </p:grpSpPr>
        <p:pic>
          <p:nvPicPr>
            <p:cNvPr id="3074" name="Picture 2" descr="https://fbcdn-sphotos-f-a.akamaihd.net/hphotos-ak-frc3/t1.0-9/1468665_10151746950210178_484200755_n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6183" y="1500174"/>
              <a:ext cx="3929091" cy="2951428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3078" name="Picture 6" descr="https://fbcdn-sphotos-h-a.akamaihd.net/hphotos-ak-ash4/t1.0-9/1454665_10151746951305178_1607352065_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11413" y="1500174"/>
              <a:ext cx="3929090" cy="2951429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3082" name="Picture 10" descr="https://fbcdn-sphotos-d-a.akamaihd.net/hphotos-ak-prn2/t1.0-9/1463684_10151746950280178_1431076881_n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30554" y="4601829"/>
              <a:ext cx="3929092" cy="2951429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  <p:pic>
          <p:nvPicPr>
            <p:cNvPr id="3084" name="Picture 12" descr="https://scontent-a-sin.xx.fbcdn.net/hphotos-prn2/t1.0-9/1468726_10151746951005178_495532546_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4662" y="4601829"/>
              <a:ext cx="3929092" cy="295143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72191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Farewell Party: Dinner on the Cruise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6018" name="Picture 2" descr="https://scontent-a-sin.xx.fbcdn.net/hphotos-prn2/t31.0-8/964329_10151746950000178_75999242_o.jpg"/>
          <p:cNvPicPr>
            <a:picLocks noChangeAspect="1" noChangeArrowheads="1"/>
          </p:cNvPicPr>
          <p:nvPr/>
        </p:nvPicPr>
        <p:blipFill>
          <a:blip r:embed="rId2"/>
          <a:srcRect t="12707"/>
          <a:stretch>
            <a:fillRect/>
          </a:stretch>
        </p:blipFill>
        <p:spPr bwMode="auto">
          <a:xfrm>
            <a:off x="714348" y="1500174"/>
            <a:ext cx="7786742" cy="509793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96221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280920" cy="6264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9632" y="908720"/>
            <a:ext cx="67752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“Welcome to Bangkok!”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ECO-TRIP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580906" y="1500174"/>
            <a:ext cx="7920184" cy="5315216"/>
            <a:chOff x="763764" y="1670571"/>
            <a:chExt cx="7559827" cy="5073381"/>
          </a:xfrm>
        </p:grpSpPr>
        <p:pic>
          <p:nvPicPr>
            <p:cNvPr id="6" name="Picture 5" descr="DSC01972.JPG"/>
            <p:cNvPicPr>
              <a:picLocks noChangeAspect="1"/>
            </p:cNvPicPr>
            <p:nvPr/>
          </p:nvPicPr>
          <p:blipFill>
            <a:blip r:embed="rId2" cstate="print">
              <a:lum contrast="10000"/>
            </a:blip>
            <a:stretch>
              <a:fillRect/>
            </a:stretch>
          </p:blipFill>
          <p:spPr>
            <a:xfrm>
              <a:off x="763764" y="1680418"/>
              <a:ext cx="3808235" cy="25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 descr="DSC02007 - Copy.JPG"/>
            <p:cNvPicPr>
              <a:picLocks noChangeAspect="1"/>
            </p:cNvPicPr>
            <p:nvPr/>
          </p:nvPicPr>
          <p:blipFill>
            <a:blip r:embed="rId3" cstate="print">
              <a:lum contrast="10000"/>
            </a:blip>
            <a:stretch>
              <a:fillRect/>
            </a:stretch>
          </p:blipFill>
          <p:spPr>
            <a:xfrm>
              <a:off x="763765" y="4209552"/>
              <a:ext cx="3808235" cy="253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DSC02079 - Copy.JPG"/>
            <p:cNvPicPr>
              <a:picLocks noChangeAspect="1"/>
            </p:cNvPicPr>
            <p:nvPr/>
          </p:nvPicPr>
          <p:blipFill>
            <a:blip r:embed="rId4" cstate="print">
              <a:lum contrast="10000"/>
            </a:blip>
            <a:stretch>
              <a:fillRect/>
            </a:stretch>
          </p:blipFill>
          <p:spPr>
            <a:xfrm>
              <a:off x="4500562" y="1670571"/>
              <a:ext cx="3823029" cy="25442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DSC02036 - Copy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562" y="4166988"/>
              <a:ext cx="3821034" cy="25429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ECO-TRIP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8" name="Picture 4" descr="https://fbcdn-sphotos-d-a.akamaihd.net/hphotos-ak-frc3/t31.0-8/1263840_513284262099794_201934068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035" y="4000504"/>
            <a:ext cx="3753245" cy="249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scontent-a-sin.xx.fbcdn.net/hphotos-prn2/t31.0-8/1277760_513284472099773_1783465803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845" y="2310152"/>
            <a:ext cx="5000628" cy="332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fbcdn-sphotos-b-a.akamaihd.net/hphotos-ak-prn2/t31.0-8/1279051_513283868766500_611021127_o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105003" y="1599635"/>
            <a:ext cx="3714808" cy="2472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Ancient Capital of Ayutthaya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218" name="Picture 2" descr="https://scontent-b-sin.xx.fbcdn.net/hphotos-frc3/t1.0-9/1375197_10151663141610178_179549841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89471"/>
            <a:ext cx="6643734" cy="498280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Kanchanaburi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Picture 2" descr="IMG_9254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00034" y="1500174"/>
            <a:ext cx="3339858" cy="25048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 descr="IMG_9261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4518290" y="1500174"/>
            <a:ext cx="3339858" cy="25048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 descr="IMG_92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6553" y="4143380"/>
            <a:ext cx="3365975" cy="25244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 descr="IMG_92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7984" y="4172807"/>
            <a:ext cx="3346405" cy="25098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Kanchanaburi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9090" name="Picture 2" descr="https://fbcdn-sphotos-e-a.akamaihd.net/hphotos-ak-prn1/t1.0-9/558965_10152381657219377_211047176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3805211" cy="254077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89092" name="Picture 4" descr="https://fbcdn-sphotos-a-a.akamaihd.net/hphotos-ak-prn2/t1.0-9/1470130_10152381654829377_46263557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3002" y="1500174"/>
            <a:ext cx="3805212" cy="254077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89094" name="Picture 6" descr="https://fbcdn-sphotos-a-a.akamaihd.net/hphotos-ak-frc3/t1.0-9/1459244_10152381657584377_1322189856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8755" y="4174377"/>
            <a:ext cx="3805211" cy="254077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89096" name="Picture 8" descr="https://fbcdn-sphotos-h-a.akamaihd.net/hphotos-ak-ash4/t1.0-9/1441276_10152381655544377_160666337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832" y="4174377"/>
            <a:ext cx="3805211" cy="254077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Kanchanaburi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Trip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5" descr="671065475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2514" y="3303290"/>
            <a:ext cx="4358642" cy="3268982"/>
          </a:xfrm>
          <a:prstGeom prst="roundRect">
            <a:avLst>
              <a:gd name="adj" fmla="val 6234"/>
            </a:avLst>
          </a:prstGeom>
          <a:noFill/>
          <a:ln>
            <a:noFill/>
          </a:ln>
        </p:spPr>
      </p:pic>
      <p:pic>
        <p:nvPicPr>
          <p:cNvPr id="5" name="Picture 4" descr="6736064407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9" y="1571613"/>
            <a:ext cx="4337623" cy="3253218"/>
          </a:xfrm>
          <a:prstGeom prst="roundRect">
            <a:avLst>
              <a:gd name="adj" fmla="val 618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Thai Culture Class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142844" y="1544919"/>
            <a:ext cx="8858312" cy="5170229"/>
            <a:chOff x="500034" y="1571612"/>
            <a:chExt cx="8858312" cy="5170229"/>
          </a:xfrm>
        </p:grpSpPr>
        <p:pic>
          <p:nvPicPr>
            <p:cNvPr id="87044" name="Picture 4" descr="https://fbcdn-sphotos-g-a.akamaihd.net/hphotos-ak-frc3/t31.0-8/894742_10151614464950178_1040965635_o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76486" y="1571612"/>
              <a:ext cx="3524274" cy="2643206"/>
            </a:xfrm>
            <a:prstGeom prst="rect">
              <a:avLst/>
            </a:prstGeom>
            <a:noFill/>
          </p:spPr>
        </p:pic>
        <p:pic>
          <p:nvPicPr>
            <p:cNvPr id="87048" name="Picture 8" descr="https://fbcdn-sphotos-a-a.akamaihd.net/hphotos-ak-ash3/t31.0-8/1268693_10151614469295178_77558134_o.jpg"/>
            <p:cNvPicPr>
              <a:picLocks noChangeAspect="1" noChangeArrowheads="1"/>
            </p:cNvPicPr>
            <p:nvPr/>
          </p:nvPicPr>
          <p:blipFill>
            <a:blip r:embed="rId3" cstate="print"/>
            <a:srcRect l="2778" t="4469"/>
            <a:stretch>
              <a:fillRect/>
            </a:stretch>
          </p:blipFill>
          <p:spPr bwMode="auto">
            <a:xfrm>
              <a:off x="500034" y="4214818"/>
              <a:ext cx="3429024" cy="2527023"/>
            </a:xfrm>
            <a:prstGeom prst="rect">
              <a:avLst/>
            </a:prstGeom>
            <a:noFill/>
          </p:spPr>
        </p:pic>
        <p:pic>
          <p:nvPicPr>
            <p:cNvPr id="87050" name="Picture 10" descr="https://fbcdn-sphotos-e-a.akamaihd.net/hphotos-ak-ash3/t1.0-9/1381838_10151614466485178_1310660671_n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7892" y="1571612"/>
              <a:ext cx="1982405" cy="2643206"/>
            </a:xfrm>
            <a:prstGeom prst="rect">
              <a:avLst/>
            </a:prstGeom>
            <a:noFill/>
          </p:spPr>
        </p:pic>
        <p:pic>
          <p:nvPicPr>
            <p:cNvPr id="87052" name="Picture 12" descr="https://scontent-a-sin.xx.fbcdn.net/hphotos-ash3/t1.0-9/575316_10151614466145178_1107043460_n.jpg"/>
            <p:cNvPicPr>
              <a:picLocks noChangeAspect="1" noChangeArrowheads="1"/>
            </p:cNvPicPr>
            <p:nvPr/>
          </p:nvPicPr>
          <p:blipFill>
            <a:blip r:embed="rId5"/>
            <a:srcRect b="9483"/>
            <a:stretch>
              <a:fillRect/>
            </a:stretch>
          </p:blipFill>
          <p:spPr bwMode="auto">
            <a:xfrm>
              <a:off x="3929058" y="4214818"/>
              <a:ext cx="2071702" cy="2500330"/>
            </a:xfrm>
            <a:prstGeom prst="rect">
              <a:avLst/>
            </a:prstGeom>
            <a:noFill/>
          </p:spPr>
        </p:pic>
        <p:pic>
          <p:nvPicPr>
            <p:cNvPr id="87054" name="Picture 14" descr="https://scontent-a-sin.xx.fbcdn.net/hphotos-prn2/t31.0-8/1276603_10151614467855178_2086227106_o.jpg"/>
            <p:cNvPicPr>
              <a:picLocks noChangeAspect="1" noChangeArrowheads="1"/>
            </p:cNvPicPr>
            <p:nvPr/>
          </p:nvPicPr>
          <p:blipFill>
            <a:blip r:embed="rId6" cstate="print"/>
            <a:srcRect l="2000" r="4000"/>
            <a:stretch>
              <a:fillRect/>
            </a:stretch>
          </p:blipFill>
          <p:spPr bwMode="auto">
            <a:xfrm>
              <a:off x="6000760" y="1571612"/>
              <a:ext cx="3357586" cy="2678926"/>
            </a:xfrm>
            <a:prstGeom prst="rect">
              <a:avLst/>
            </a:prstGeom>
            <a:noFill/>
          </p:spPr>
        </p:pic>
        <p:pic>
          <p:nvPicPr>
            <p:cNvPr id="87056" name="Picture 16" descr="https://fbcdn-sphotos-f-a.akamaihd.net/hphotos-ak-ash3/t31.0-8/1275355_10151614467370178_114713188_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00760" y="4214819"/>
              <a:ext cx="3357586" cy="25181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entury Gothic">
      <a:majorFont>
        <a:latin typeface="Century Gothic"/>
        <a:ea typeface=""/>
        <a:cs typeface="LilyUPC"/>
      </a:majorFont>
      <a:minorFont>
        <a:latin typeface="Century Gothic"/>
        <a:ea typeface=""/>
        <a:cs typeface="Cord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3468</TotalTime>
  <Words>81</Words>
  <Application>Microsoft Office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Cordia New</vt:lpstr>
      <vt:lpstr>LilyUPC</vt:lpstr>
      <vt:lpstr>Office Theme</vt:lpstr>
      <vt:lpstr>What we did last few years?</vt:lpstr>
      <vt:lpstr>The Orientation</vt:lpstr>
      <vt:lpstr>ECO-TRIP</vt:lpstr>
      <vt:lpstr>ECO-TRIP</vt:lpstr>
      <vt:lpstr>Ancient Capital of Ayutthaya</vt:lpstr>
      <vt:lpstr>Kanchanaburi Trip</vt:lpstr>
      <vt:lpstr>Kanchanaburi Trip</vt:lpstr>
      <vt:lpstr>Kanchanaburi Trip</vt:lpstr>
      <vt:lpstr>Thai Culture Class</vt:lpstr>
      <vt:lpstr>Thai Culture Class</vt:lpstr>
      <vt:lpstr>Siam Niramit</vt:lpstr>
      <vt:lpstr>Ratchaburi Culture Trip</vt:lpstr>
      <vt:lpstr>Ratchaburi Culture Trip</vt:lpstr>
      <vt:lpstr>Loy Krathong Festival</vt:lpstr>
      <vt:lpstr>Sukhothai Trip</vt:lpstr>
      <vt:lpstr>Coral Reef Planting Trip</vt:lpstr>
      <vt:lpstr>Coral Reef Planting Trip</vt:lpstr>
      <vt:lpstr>Farewell Party: Dinner on the Cruise</vt:lpstr>
      <vt:lpstr>Farewell Party: Dinner on the Cruise</vt:lpstr>
      <vt:lpstr>Farewell Party: Dinner on the Cruise</vt:lpstr>
      <vt:lpstr>Farewell Party: Dinner on the Cruise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VC</dc:title>
  <dc:creator>Achareeya Robkit</dc:creator>
  <cp:lastModifiedBy>University of Connecticut</cp:lastModifiedBy>
  <cp:revision>182</cp:revision>
  <dcterms:created xsi:type="dcterms:W3CDTF">2013-04-19T06:23:19Z</dcterms:created>
  <dcterms:modified xsi:type="dcterms:W3CDTF">2017-11-29T15:53:34Z</dcterms:modified>
</cp:coreProperties>
</file>