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711-A5B3-4D57-AD6C-9C74B5D1453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26DA-DF6D-48C8-A357-DF4C7DA2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24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711-A5B3-4D57-AD6C-9C74B5D1453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26DA-DF6D-48C8-A357-DF4C7DA2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7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711-A5B3-4D57-AD6C-9C74B5D1453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26DA-DF6D-48C8-A357-DF4C7DA2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711-A5B3-4D57-AD6C-9C74B5D1453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26DA-DF6D-48C8-A357-DF4C7DA2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8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711-A5B3-4D57-AD6C-9C74B5D1453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26DA-DF6D-48C8-A357-DF4C7DA2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3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711-A5B3-4D57-AD6C-9C74B5D1453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26DA-DF6D-48C8-A357-DF4C7DA2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4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711-A5B3-4D57-AD6C-9C74B5D1453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26DA-DF6D-48C8-A357-DF4C7DA2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711-A5B3-4D57-AD6C-9C74B5D1453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26DA-DF6D-48C8-A357-DF4C7DA2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711-A5B3-4D57-AD6C-9C74B5D1453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26DA-DF6D-48C8-A357-DF4C7DA2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0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711-A5B3-4D57-AD6C-9C74B5D1453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26DA-DF6D-48C8-A357-DF4C7DA2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1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F711-A5B3-4D57-AD6C-9C74B5D1453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F26DA-DF6D-48C8-A357-DF4C7DA2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0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2000">
              <a:srgbClr val="FFCCCC"/>
            </a:gs>
            <a:gs pos="83000">
              <a:srgbClr val="FF9999"/>
            </a:gs>
            <a:gs pos="100000">
              <a:srgbClr val="FF7C8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F711-A5B3-4D57-AD6C-9C74B5D14530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F26DA-DF6D-48C8-A357-DF4C7DA2B5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08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730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98715" y="4405340"/>
            <a:ext cx="1285884" cy="1785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804" y="1719284"/>
            <a:ext cx="8229600" cy="47815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>
                <a:latin typeface="+mj-lt"/>
              </a:rPr>
              <a:t>You can purchase a new </a:t>
            </a:r>
            <a:r>
              <a:rPr lang="en-GB" dirty="0" err="1" smtClean="0">
                <a:latin typeface="+mj-lt"/>
              </a:rPr>
              <a:t>sim</a:t>
            </a:r>
            <a:r>
              <a:rPr lang="en-GB" dirty="0" smtClean="0">
                <a:latin typeface="+mj-lt"/>
              </a:rPr>
              <a:t> card at phone shops and many convenience stores like 7-11</a:t>
            </a:r>
          </a:p>
          <a:p>
            <a:pPr eaLnBrk="1" hangingPunct="1">
              <a:defRPr/>
            </a:pPr>
            <a:r>
              <a:rPr lang="en-GB" dirty="0" smtClean="0">
                <a:latin typeface="+mj-lt"/>
              </a:rPr>
              <a:t>There are 3 main network providers in Thailand: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GB" dirty="0" smtClean="0">
                <a:latin typeface="+mj-lt"/>
              </a:rPr>
              <a:t>			</a:t>
            </a:r>
            <a:r>
              <a:rPr lang="en-GB" dirty="0">
                <a:latin typeface="+mj-lt"/>
              </a:rPr>
              <a:t>True Move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GB" dirty="0">
                <a:latin typeface="+mj-lt"/>
              </a:rPr>
              <a:t>			DTAC (pre-paid is known as Happy)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GB" dirty="0">
                <a:latin typeface="+mj-lt"/>
              </a:rPr>
              <a:t>			AIS (pre-paid is known as </a:t>
            </a:r>
            <a:r>
              <a:rPr lang="en-US" dirty="0">
                <a:latin typeface="+mj-lt"/>
              </a:rPr>
              <a:t>1-2-call)</a:t>
            </a:r>
          </a:p>
        </p:txBody>
      </p:sp>
      <p:pic>
        <p:nvPicPr>
          <p:cNvPr id="31748" name="Picture 6" descr="http://www2.siit.tu.ac.th/crd/wp-content/uploads/2012/09/ais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791" y="5421334"/>
            <a:ext cx="1249363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2" descr="http://www.mxphone.net/wordpress/wp-content/uploads/2013/03/true-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691" y="4484709"/>
            <a:ext cx="8286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4" descr="http://2.bp.blogspot.com/-9iHrCDvoWhY/T7TO3E4vtbI/AAAAAAAAABc/taZ6Rba9fyY/s200/dta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3690" y="5043509"/>
            <a:ext cx="8191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Phone &amp; Sims Card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226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Accommodation Options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68632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sz="3200" b="1" dirty="0"/>
              <a:t>Common Apartment 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/>
              <a:t>an en-suited studio, without kitchen</a:t>
            </a:r>
          </a:p>
          <a:p>
            <a:pPr lvl="1">
              <a:buNone/>
            </a:pPr>
            <a:endParaRPr lang="en-US" sz="3200" dirty="0"/>
          </a:p>
          <a:p>
            <a:pPr lvl="1">
              <a:buFont typeface="Arial" pitchFamily="34" charset="0"/>
              <a:buChar char="•"/>
            </a:pPr>
            <a:r>
              <a:rPr lang="en-US" sz="3200" b="1" dirty="0"/>
              <a:t>Serviced-Apartment 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/>
              <a:t>a fully furnished en-suited studio or a flat with more than 1 bedroom)</a:t>
            </a:r>
          </a:p>
        </p:txBody>
      </p:sp>
    </p:spTree>
    <p:extLst>
      <p:ext uri="{BB962C8B-B14F-4D97-AF65-F5344CB8AC3E}">
        <p14:creationId xmlns:p14="http://schemas.microsoft.com/office/powerpoint/2010/main" val="18876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88640"/>
            <a:ext cx="4320480" cy="64807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312024" y="427038"/>
            <a:ext cx="4051176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University’s Apartment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60" y="4221088"/>
            <a:ext cx="3564396" cy="23762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028" y="1700808"/>
            <a:ext cx="3523425" cy="23489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21629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60648"/>
            <a:ext cx="3010793" cy="4008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4430562"/>
            <a:ext cx="5184576" cy="2252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4437112"/>
            <a:ext cx="3374533" cy="224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8840"/>
            <a:ext cx="3427266" cy="228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7427"/>
            <a:ext cx="29432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464" y="188641"/>
            <a:ext cx="2420017" cy="161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618" y="1974595"/>
            <a:ext cx="1926870" cy="22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589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30480"/>
            <a:ext cx="7772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IN THAILAND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0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leaving for Thailand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6" y="1916832"/>
            <a:ext cx="8215370" cy="2714620"/>
          </a:xfrm>
        </p:spPr>
        <p:txBody>
          <a:bodyPr>
            <a:noAutofit/>
          </a:bodyPr>
          <a:lstStyle/>
          <a:p>
            <a:r>
              <a:rPr lang="en-GB" sz="2600" dirty="0"/>
              <a:t>If you have special dietary (vegetarian, religious restriction, allergy, or medical restriction) you must notify the airline at least  72 hours</a:t>
            </a:r>
          </a:p>
          <a:p>
            <a:endParaRPr lang="en-GB" sz="2600" dirty="0"/>
          </a:p>
          <a:p>
            <a:r>
              <a:rPr lang="en-GB" sz="2600" dirty="0"/>
              <a:t>Have a map to your accommodation and map to Faculty of Communication Arts</a:t>
            </a:r>
          </a:p>
          <a:p>
            <a:endParaRPr lang="en-GB" sz="2600" dirty="0"/>
          </a:p>
          <a:p>
            <a:r>
              <a:rPr lang="en-GB" sz="2600" dirty="0"/>
              <a:t>Don’</a:t>
            </a:r>
            <a:r>
              <a:rPr lang="en-US" sz="2600" dirty="0"/>
              <a:t>t pack your house! </a:t>
            </a:r>
            <a:endParaRPr lang="th-TH" sz="2600" dirty="0"/>
          </a:p>
        </p:txBody>
      </p:sp>
    </p:spTree>
    <p:extLst>
      <p:ext uri="{BB962C8B-B14F-4D97-AF65-F5344CB8AC3E}">
        <p14:creationId xmlns:p14="http://schemas.microsoft.com/office/powerpoint/2010/main" val="18238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73850"/>
            <a:ext cx="9144000" cy="6429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000" b="1" u="sng" dirty="0">
                <a:solidFill>
                  <a:srgbClr val="0070C0"/>
                </a:solidFill>
              </a:rPr>
              <a:t>SA </a:t>
            </a:r>
            <a:r>
              <a:rPr lang="en-US" sz="3000" b="1" u="sng" dirty="0">
                <a:solidFill>
                  <a:srgbClr val="0070C0"/>
                </a:solidFill>
              </a:rPr>
              <a:t>City </a:t>
            </a:r>
            <a:r>
              <a:rPr lang="en-US" sz="3000" b="1" u="sng" dirty="0">
                <a:solidFill>
                  <a:srgbClr val="0070C0"/>
                </a:solidFill>
              </a:rPr>
              <a:t>Line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b="1" dirty="0"/>
              <a:t>(45 baht) &amp; </a:t>
            </a:r>
            <a:r>
              <a:rPr lang="en-US" sz="3000" b="1" u="sng" dirty="0">
                <a:solidFill>
                  <a:srgbClr val="FF0000"/>
                </a:solidFill>
              </a:rPr>
              <a:t>SA </a:t>
            </a:r>
            <a:r>
              <a:rPr lang="en-US" sz="3000" b="1" u="sng" dirty="0">
                <a:solidFill>
                  <a:srgbClr val="FF0000"/>
                </a:solidFill>
              </a:rPr>
              <a:t>Express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/>
              <a:t>(90 baht)</a:t>
            </a:r>
          </a:p>
          <a:p>
            <a:pPr algn="ctr"/>
            <a:endParaRPr lang="th-TH" sz="3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810248" y="3362644"/>
            <a:ext cx="4643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 err="1"/>
              <a:t>Makkasan</a:t>
            </a:r>
            <a:r>
              <a:rPr lang="en-US" sz="2000" b="1" dirty="0"/>
              <a:t> Station:</a:t>
            </a:r>
            <a:r>
              <a:rPr lang="en-US" sz="2000" dirty="0"/>
              <a:t> Close to MRT (subway) </a:t>
            </a:r>
            <a:r>
              <a:rPr lang="en-US" sz="2000" dirty="0" err="1"/>
              <a:t>Petchaburi</a:t>
            </a:r>
            <a:r>
              <a:rPr lang="en-US" sz="2000" dirty="0"/>
              <a:t> Station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b="1" dirty="0" err="1"/>
              <a:t>Phyathai</a:t>
            </a:r>
            <a:r>
              <a:rPr lang="en-US" sz="2000" b="1" dirty="0"/>
              <a:t> Station</a:t>
            </a:r>
            <a:r>
              <a:rPr lang="en-US" sz="2000" dirty="0"/>
              <a:t>: Interchange to BTS </a:t>
            </a:r>
            <a:r>
              <a:rPr lang="en-US" sz="2000" dirty="0" err="1"/>
              <a:t>Phayathai</a:t>
            </a:r>
            <a:r>
              <a:rPr lang="en-US" sz="2000" dirty="0"/>
              <a:t> Station (3 stations from </a:t>
            </a:r>
            <a:r>
              <a:rPr lang="en-US" sz="2000" dirty="0" err="1"/>
              <a:t>Chulalongkorn</a:t>
            </a:r>
            <a:r>
              <a:rPr lang="en-US" sz="2000" dirty="0"/>
              <a:t> University)</a:t>
            </a:r>
          </a:p>
          <a:p>
            <a:endParaRPr lang="th-TH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09720" y="5988626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Service at Basement B(Underground)</a:t>
            </a:r>
            <a:endParaRPr lang="th-TH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Airport Rail Link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2596" y="1500174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(Every Day: First train at  6.00, Last train at 00.00)</a:t>
            </a:r>
            <a:endParaRPr lang="th-TH" dirty="0"/>
          </a:p>
        </p:txBody>
      </p:sp>
      <p:pic>
        <p:nvPicPr>
          <p:cNvPr id="39938" name="Picture 2" descr="http://www.queenbeetours.com/queenbeeblog/wp-content/uploads/2012/03/Airport-rail-link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20" y="2988230"/>
            <a:ext cx="4393436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2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8842" y="2000240"/>
            <a:ext cx="4643438" cy="4143404"/>
          </a:xfrm>
        </p:spPr>
        <p:txBody>
          <a:bodyPr>
            <a:noAutofit/>
          </a:bodyPr>
          <a:lstStyle/>
          <a:p>
            <a:r>
              <a:rPr lang="en-US" b="1" dirty="0"/>
              <a:t>Meter Taxi </a:t>
            </a:r>
            <a:r>
              <a:rPr lang="en-US" b="1" dirty="0"/>
              <a:t>(24 </a:t>
            </a:r>
            <a:r>
              <a:rPr lang="en-US" b="1" dirty="0"/>
              <a:t>hr) </a:t>
            </a:r>
          </a:p>
          <a:p>
            <a:pPr lvl="1"/>
            <a:r>
              <a:rPr lang="en-US" dirty="0"/>
              <a:t>Starting at 35 baht + 50 baht airport charge</a:t>
            </a:r>
          </a:p>
          <a:p>
            <a:pPr lvl="1"/>
            <a:r>
              <a:rPr lang="en-US" dirty="0"/>
              <a:t>Platform of Passenger Terminal on the 1st Floor, Gates 4 and 7</a:t>
            </a:r>
            <a:endParaRPr lang="en-US" dirty="0" smtClean="0"/>
          </a:p>
          <a:p>
            <a:r>
              <a:rPr lang="en-US" b="1" dirty="0"/>
              <a:t>Airport Limousine (24hr</a:t>
            </a:r>
            <a:r>
              <a:rPr lang="en-US" b="1" dirty="0"/>
              <a:t>)</a:t>
            </a:r>
          </a:p>
          <a:p>
            <a:r>
              <a:rPr lang="en-US" b="1" dirty="0"/>
              <a:t>Airport Bus </a:t>
            </a:r>
          </a:p>
          <a:p>
            <a:pPr lvl="1"/>
            <a:r>
              <a:rPr lang="en-US" dirty="0"/>
              <a:t>contact their stands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Choices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 descr="http://www.thavornbeachvillage.com/phuket-travel/wp-content/uploads/2012/05/AirportTaxis_800.jpg"/>
          <p:cNvPicPr>
            <a:picLocks noChangeAspect="1" noChangeArrowheads="1"/>
          </p:cNvPicPr>
          <p:nvPr/>
        </p:nvPicPr>
        <p:blipFill>
          <a:blip r:embed="rId2"/>
          <a:srcRect l="4687"/>
          <a:stretch>
            <a:fillRect/>
          </a:stretch>
        </p:blipFill>
        <p:spPr bwMode="auto">
          <a:xfrm>
            <a:off x="2024034" y="2214555"/>
            <a:ext cx="3644694" cy="3388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8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43076"/>
            <a:ext cx="8229600" cy="4114816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If you plan to hire a taxi, you must contact at the taxi stand at Gate 4 and 7 on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  <a:p>
            <a:pPr>
              <a:spcAft>
                <a:spcPts val="1200"/>
              </a:spcAft>
            </a:pPr>
            <a:r>
              <a:rPr lang="en-US" dirty="0"/>
              <a:t>Taxi plate number will be registered and you will only ride a taxi that open their meters </a:t>
            </a:r>
          </a:p>
          <a:p>
            <a:pPr>
              <a:spcAft>
                <a:spcPts val="1200"/>
              </a:spcAft>
            </a:pPr>
            <a:r>
              <a:rPr lang="en-US" dirty="0"/>
              <a:t>Avoid drivers who offer a ‘special price’, they may also trick you that the airport rail link is out of service for hours</a:t>
            </a:r>
          </a:p>
        </p:txBody>
      </p:sp>
    </p:spTree>
    <p:extLst>
      <p:ext uri="{BB962C8B-B14F-4D97-AF65-F5344CB8AC3E}">
        <p14:creationId xmlns:p14="http://schemas.microsoft.com/office/powerpoint/2010/main" val="104581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14" y="1744664"/>
            <a:ext cx="8207375" cy="4708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BTS Sky Train – an elevated train 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MRT – an underground train</a:t>
            </a:r>
          </a:p>
          <a:p>
            <a:pPr eaLnBrk="1" hangingPunct="1">
              <a:buFontTx/>
              <a:buNone/>
              <a:defRPr/>
            </a:pP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Ticket sold separated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If you are less than 23 years old (not fully 23) you are eligible for student pass (again, sold separately for BTS and MRT with different policy)</a:t>
            </a:r>
            <a:endParaRPr lang="th-TH" dirty="0">
              <a:latin typeface="+mj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within Bangkok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7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metroparksathorn.com/htm/wp-content/uploads/2009/11/mapMrtBts1_65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7576" y="1519260"/>
            <a:ext cx="5400675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35189" y="1530374"/>
            <a:ext cx="2447925" cy="5126037"/>
            <a:chOff x="539552" y="1556792"/>
            <a:chExt cx="2304256" cy="4824536"/>
          </a:xfrm>
        </p:grpSpPr>
        <p:pic>
          <p:nvPicPr>
            <p:cNvPr id="29701" name="Picture 4" descr="http://www.bts.co.th/customer/en/images/machine-01-01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9552" y="1556792"/>
              <a:ext cx="2300520" cy="2736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2" name="Picture 8" descr="http://www.pattayaconcierge.com/pic/provinces/bkk/mrt/mrt-ticket-machine.jpg"/>
            <p:cNvPicPr>
              <a:picLocks noChangeAspect="1" noChangeArrowheads="1"/>
            </p:cNvPicPr>
            <p:nvPr/>
          </p:nvPicPr>
          <p:blipFill>
            <a:blip r:embed="rId4"/>
            <a:srcRect t="10583"/>
            <a:stretch>
              <a:fillRect/>
            </a:stretch>
          </p:blipFill>
          <p:spPr bwMode="auto">
            <a:xfrm>
              <a:off x="539552" y="4365104"/>
              <a:ext cx="2304256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within Bangkok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47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313" y="1671639"/>
            <a:ext cx="8229600" cy="25495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+mj-lt"/>
              </a:rPr>
              <a:t>Meter Taxi – Charge by meter</a:t>
            </a:r>
            <a:endParaRPr lang="en-US" dirty="0">
              <a:latin typeface="+mj-lt"/>
            </a:endParaRPr>
          </a:p>
          <a:p>
            <a:pPr eaLnBrk="1" hangingPunct="1">
              <a:defRPr/>
            </a:pPr>
            <a:r>
              <a:rPr lang="en-US" dirty="0" err="1" smtClean="0">
                <a:latin typeface="+mj-lt"/>
              </a:rPr>
              <a:t>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Tuk</a:t>
            </a:r>
            <a:r>
              <a:rPr lang="en-US" dirty="0" smtClean="0">
                <a:latin typeface="+mj-lt"/>
              </a:rPr>
              <a:t> – Charge by bargaining</a:t>
            </a:r>
          </a:p>
          <a:p>
            <a:pPr eaLnBrk="1" hangingPunct="1">
              <a:defRPr/>
            </a:pPr>
            <a:r>
              <a:rPr lang="en-US" dirty="0" smtClean="0">
                <a:latin typeface="+mj-lt"/>
              </a:rPr>
              <a:t>Motorbike Taxi – Charge by bargaining or fixed price</a:t>
            </a:r>
          </a:p>
          <a:p>
            <a:pPr eaLnBrk="1" hangingPunct="1">
              <a:buFontTx/>
              <a:buNone/>
              <a:defRPr/>
            </a:pPr>
            <a:endParaRPr lang="en-US" dirty="0">
              <a:latin typeface="+mj-lt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00225" y="4076700"/>
            <a:ext cx="8616950" cy="2376488"/>
            <a:chOff x="159464" y="4149079"/>
            <a:chExt cx="8877032" cy="2448273"/>
          </a:xfrm>
        </p:grpSpPr>
        <p:pic>
          <p:nvPicPr>
            <p:cNvPr id="30725" name="Picture 4" descr="http://www.thailandable.com/wp-content/uploads/2012/08/bkktaxi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9464" y="4149079"/>
              <a:ext cx="3667125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6" descr="http://3.bp.blogspot.com/-4AS57R2bYE0/TVd9syYr6TI/AAAAAAAAAY8/REM_XVGz6Lo/s320/tuk-tuk-photo-by-doug-j.jpg"/>
            <p:cNvPicPr>
              <a:picLocks noChangeAspect="1" noChangeArrowheads="1"/>
            </p:cNvPicPr>
            <p:nvPr/>
          </p:nvPicPr>
          <p:blipFill>
            <a:blip r:embed="rId3"/>
            <a:srcRect t="4996" r="8333" b="1883"/>
            <a:stretch>
              <a:fillRect/>
            </a:stretch>
          </p:blipFill>
          <p:spPr bwMode="auto">
            <a:xfrm>
              <a:off x="3903880" y="4149079"/>
              <a:ext cx="2448272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8" descr="http://americanexpatchiangmai.com/wp-content/uploads/2012/03/motorbike-taxi-by-Selvedged-on-flickr.jpg"/>
            <p:cNvPicPr>
              <a:picLocks noChangeAspect="1" noChangeArrowheads="1"/>
            </p:cNvPicPr>
            <p:nvPr/>
          </p:nvPicPr>
          <p:blipFill>
            <a:blip r:embed="rId4"/>
            <a:srcRect l="17503" r="11433"/>
            <a:stretch>
              <a:fillRect/>
            </a:stretch>
          </p:blipFill>
          <p:spPr bwMode="auto">
            <a:xfrm>
              <a:off x="6424160" y="4149080"/>
              <a:ext cx="2612336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Travel within Bangkok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100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353</Words>
  <Application>Microsoft Office PowerPoint</Application>
  <PresentationFormat>Widescreen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Cordia New</vt:lpstr>
      <vt:lpstr>Courier New</vt:lpstr>
      <vt:lpstr>Office Theme</vt:lpstr>
      <vt:lpstr>PowerPoint Presentation</vt:lpstr>
      <vt:lpstr>LIVING IN THAILAND</vt:lpstr>
      <vt:lpstr>Before leaving for Thailand</vt:lpstr>
      <vt:lpstr>PowerPoint Presentation</vt:lpstr>
      <vt:lpstr>PowerPoint Presentation</vt:lpstr>
      <vt:lpstr>Warning</vt:lpstr>
      <vt:lpstr>Travel within Bangkok</vt:lpstr>
      <vt:lpstr>Travel within Bangkok</vt:lpstr>
      <vt:lpstr>Travel within Bangkok</vt:lpstr>
      <vt:lpstr>Phone &amp; Sims Card</vt:lpstr>
      <vt:lpstr>Accommodation Options</vt:lpstr>
      <vt:lpstr>PowerPoint Presentation</vt:lpstr>
      <vt:lpstr>PowerPoint Presentation</vt:lpstr>
    </vt:vector>
  </TitlesOfParts>
  <Company>University of Connecticut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of Connecticut</dc:creator>
  <cp:lastModifiedBy>University of Connecticut</cp:lastModifiedBy>
  <cp:revision>1</cp:revision>
  <dcterms:created xsi:type="dcterms:W3CDTF">2017-11-29T15:51:34Z</dcterms:created>
  <dcterms:modified xsi:type="dcterms:W3CDTF">2017-11-29T15:51:48Z</dcterms:modified>
</cp:coreProperties>
</file>